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4"/>
  </p:sldMasterIdLst>
  <p:notesMasterIdLst>
    <p:notesMasterId r:id="rId16"/>
  </p:notesMasterIdLst>
  <p:handoutMasterIdLst>
    <p:handoutMasterId r:id="rId17"/>
  </p:handoutMasterIdLst>
  <p:sldIdLst>
    <p:sldId id="257" r:id="rId5"/>
    <p:sldId id="279" r:id="rId6"/>
    <p:sldId id="259" r:id="rId7"/>
    <p:sldId id="281" r:id="rId8"/>
    <p:sldId id="283" r:id="rId9"/>
    <p:sldId id="284" r:id="rId10"/>
    <p:sldId id="285" r:id="rId11"/>
    <p:sldId id="286" r:id="rId12"/>
    <p:sldId id="261" r:id="rId13"/>
    <p:sldId id="282" r:id="rId14"/>
    <p:sldId id="288" r:id="rId15"/>
  </p:sldIdLst>
  <p:sldSz cx="12192000" cy="6858000"/>
  <p:notesSz cx="6858000" cy="9144000"/>
  <p:defaultTextStyle>
    <a:defPPr rtl="0">
      <a:defRPr lang="pl-p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0"/>
  </p:normalViewPr>
  <p:slideViewPr>
    <p:cSldViewPr snapToGrid="0" snapToObjects="1">
      <p:cViewPr>
        <p:scale>
          <a:sx n="54" d="100"/>
          <a:sy n="54" d="100"/>
        </p:scale>
        <p:origin x="114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62DEA7-9DCD-4B2E-9DC5-BE121C266AFD}" type="doc">
      <dgm:prSet loTypeId="urn:microsoft.com/office/officeart/2008/layout/VerticalCurvedList" loCatId="list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41CDB9B8-E81E-41E7-AE89-8F6EDFC88D92}">
      <dgm:prSet/>
      <dgm:spPr/>
      <dgm:t>
        <a:bodyPr rtlCol="0" anchor="ctr"/>
        <a:lstStyle/>
        <a:p>
          <a:pPr rtl="0">
            <a:defRPr cap="all"/>
          </a:pPr>
          <a:r>
            <a:rPr lang="pl-PL" noProof="0" dirty="0">
              <a:solidFill>
                <a:schemeClr val="accent1"/>
              </a:solidFill>
            </a:rPr>
            <a:t>Harry</a:t>
          </a:r>
          <a:r>
            <a:rPr lang="pl-PL" baseline="0" noProof="0" dirty="0">
              <a:solidFill>
                <a:schemeClr val="accent1"/>
              </a:solidFill>
            </a:rPr>
            <a:t> Potter	</a:t>
          </a:r>
          <a:endParaRPr lang="pl-PL" noProof="0" dirty="0">
            <a:solidFill>
              <a:schemeClr val="accent1"/>
            </a:solidFill>
          </a:endParaRPr>
        </a:p>
      </dgm:t>
    </dgm:pt>
    <dgm:pt modelId="{5D2FF527-BA77-40BE-9414-16FAE46386BB}" type="parTrans" cxnId="{21EB7847-13AE-4881-9090-909F31360F4E}">
      <dgm:prSet/>
      <dgm:spPr/>
      <dgm:t>
        <a:bodyPr rtlCol="0"/>
        <a:lstStyle/>
        <a:p>
          <a:pPr rtl="0"/>
          <a:endParaRPr lang="pl-PL" sz="1400" noProof="0" dirty="0"/>
        </a:p>
      </dgm:t>
    </dgm:pt>
    <dgm:pt modelId="{BA791450-8D1E-4A6F-B71D-2984D9E245C4}" type="sibTrans" cxnId="{21EB7847-13AE-4881-9090-909F31360F4E}">
      <dgm:prSet/>
      <dgm:spPr/>
      <dgm:t>
        <a:bodyPr rtlCol="0"/>
        <a:lstStyle/>
        <a:p>
          <a:pPr rtl="0"/>
          <a:endParaRPr lang="pl-PL" noProof="0" dirty="0"/>
        </a:p>
      </dgm:t>
    </dgm:pt>
    <dgm:pt modelId="{4D7D34C7-9466-4514-BF51-7396C17436B5}">
      <dgm:prSet/>
      <dgm:spPr/>
      <dgm:t>
        <a:bodyPr rtlCol="0" anchor="ctr"/>
        <a:lstStyle/>
        <a:p>
          <a:pPr rtl="0">
            <a:defRPr cap="all"/>
          </a:pPr>
          <a:r>
            <a:rPr lang="pl-PL" noProof="0" dirty="0">
              <a:solidFill>
                <a:schemeClr val="accent1"/>
              </a:solidFill>
            </a:rPr>
            <a:t>Rick</a:t>
          </a:r>
          <a:r>
            <a:rPr lang="pl-PL" baseline="0" noProof="0" dirty="0">
              <a:solidFill>
                <a:schemeClr val="accent1"/>
              </a:solidFill>
            </a:rPr>
            <a:t> i </a:t>
          </a:r>
          <a:r>
            <a:rPr lang="pl-PL" baseline="0" noProof="0" dirty="0" err="1">
              <a:solidFill>
                <a:schemeClr val="accent1"/>
              </a:solidFill>
            </a:rPr>
            <a:t>Morty</a:t>
          </a:r>
          <a:r>
            <a:rPr lang="pl-PL" baseline="0" noProof="0" dirty="0">
              <a:solidFill>
                <a:schemeClr val="accent1"/>
              </a:solidFill>
            </a:rPr>
            <a:t>	</a:t>
          </a:r>
          <a:endParaRPr lang="pl-PL" noProof="0" dirty="0">
            <a:solidFill>
              <a:schemeClr val="accent1"/>
            </a:solidFill>
          </a:endParaRPr>
        </a:p>
      </dgm:t>
    </dgm:pt>
    <dgm:pt modelId="{37DD6CE0-C2AA-4EB6-9E7D-14AED2127C40}" type="parTrans" cxnId="{7EEBEB1B-497E-4365-84F9-FBB75D7759E5}">
      <dgm:prSet/>
      <dgm:spPr/>
      <dgm:t>
        <a:bodyPr rtlCol="0"/>
        <a:lstStyle/>
        <a:p>
          <a:pPr rtl="0"/>
          <a:endParaRPr lang="pl-PL" sz="1400" noProof="0" dirty="0"/>
        </a:p>
      </dgm:t>
    </dgm:pt>
    <dgm:pt modelId="{483498F9-A0C2-4668-85AB-D8E6E254F73B}" type="sibTrans" cxnId="{7EEBEB1B-497E-4365-84F9-FBB75D7759E5}">
      <dgm:prSet/>
      <dgm:spPr/>
      <dgm:t>
        <a:bodyPr rtlCol="0"/>
        <a:lstStyle/>
        <a:p>
          <a:pPr rtl="0"/>
          <a:endParaRPr lang="pl-PL" noProof="0" dirty="0"/>
        </a:p>
      </dgm:t>
    </dgm:pt>
    <dgm:pt modelId="{8E185869-F0D4-43E2-B08A-2F3E83EE98F3}">
      <dgm:prSet/>
      <dgm:spPr/>
      <dgm:t>
        <a:bodyPr rtlCol="0" anchor="ctr"/>
        <a:lstStyle/>
        <a:p>
          <a:pPr rtl="0">
            <a:defRPr cap="all"/>
          </a:pPr>
          <a:r>
            <a:rPr lang="pl-PL" noProof="0" dirty="0">
              <a:solidFill>
                <a:schemeClr val="accent1"/>
              </a:solidFill>
            </a:rPr>
            <a:t>Alicja w krainie czarów</a:t>
          </a:r>
        </a:p>
      </dgm:t>
    </dgm:pt>
    <dgm:pt modelId="{7EE27099-92EA-4EDF-B176-0E355876D272}" type="parTrans" cxnId="{7F970F62-30E3-4F5B-A242-825013BF84A8}">
      <dgm:prSet/>
      <dgm:spPr/>
      <dgm:t>
        <a:bodyPr rtlCol="0"/>
        <a:lstStyle/>
        <a:p>
          <a:pPr rtl="0"/>
          <a:endParaRPr lang="pl-PL" sz="1400" noProof="0" dirty="0"/>
        </a:p>
      </dgm:t>
    </dgm:pt>
    <dgm:pt modelId="{77D0876E-2BA2-4E28-ADB5-9885FCB7156A}" type="sibTrans" cxnId="{7F970F62-30E3-4F5B-A242-825013BF84A8}">
      <dgm:prSet/>
      <dgm:spPr/>
      <dgm:t>
        <a:bodyPr rtlCol="0"/>
        <a:lstStyle/>
        <a:p>
          <a:pPr rtl="0"/>
          <a:endParaRPr lang="pl-PL" noProof="0" dirty="0"/>
        </a:p>
      </dgm:t>
    </dgm:pt>
    <dgm:pt modelId="{14AE3CB2-D42A-4489-915C-C8D13485553C}">
      <dgm:prSet/>
      <dgm:spPr/>
      <dgm:t>
        <a:bodyPr rtlCol="0" anchor="ctr"/>
        <a:lstStyle/>
        <a:p>
          <a:pPr rtl="0">
            <a:defRPr cap="all"/>
          </a:pPr>
          <a:r>
            <a:rPr lang="pl-PL" noProof="0" dirty="0">
              <a:solidFill>
                <a:schemeClr val="accent1"/>
              </a:solidFill>
            </a:rPr>
            <a:t>        </a:t>
          </a:r>
          <a:r>
            <a:rPr lang="pl-PL" noProof="0" dirty="0" err="1">
              <a:solidFill>
                <a:schemeClr val="accent1"/>
              </a:solidFill>
            </a:rPr>
            <a:t>Asterix</a:t>
          </a:r>
          <a:r>
            <a:rPr lang="pl-PL" noProof="0" dirty="0">
              <a:solidFill>
                <a:schemeClr val="accent1"/>
              </a:solidFill>
            </a:rPr>
            <a:t> i </a:t>
          </a:r>
          <a:r>
            <a:rPr lang="pl-PL" noProof="0" dirty="0" err="1">
              <a:solidFill>
                <a:schemeClr val="accent1"/>
              </a:solidFill>
            </a:rPr>
            <a:t>Obelix</a:t>
          </a:r>
          <a:r>
            <a:rPr lang="pl-PL" noProof="0" dirty="0">
              <a:solidFill>
                <a:schemeClr val="accent1"/>
              </a:solidFill>
            </a:rPr>
            <a:t> 	    </a:t>
          </a:r>
        </a:p>
      </dgm:t>
    </dgm:pt>
    <dgm:pt modelId="{E876EC72-DD72-45FF-AAA8-63BE40FF0ECF}" type="parTrans" cxnId="{A4F2C3F6-6005-4EB1-AA02-84EB1FD60D9E}">
      <dgm:prSet/>
      <dgm:spPr/>
      <dgm:t>
        <a:bodyPr/>
        <a:lstStyle/>
        <a:p>
          <a:endParaRPr lang="uk-UA"/>
        </a:p>
      </dgm:t>
    </dgm:pt>
    <dgm:pt modelId="{06DD44E3-908F-46C1-B477-2332983EC8D3}" type="sibTrans" cxnId="{A4F2C3F6-6005-4EB1-AA02-84EB1FD60D9E}">
      <dgm:prSet/>
      <dgm:spPr/>
      <dgm:t>
        <a:bodyPr/>
        <a:lstStyle/>
        <a:p>
          <a:endParaRPr lang="uk-UA"/>
        </a:p>
      </dgm:t>
    </dgm:pt>
    <dgm:pt modelId="{804947E5-9ACC-416F-B12C-5E8D1E342FFC}" type="pres">
      <dgm:prSet presAssocID="{7B62DEA7-9DCD-4B2E-9DC5-BE121C266AFD}" presName="Name0" presStyleCnt="0">
        <dgm:presLayoutVars>
          <dgm:chMax val="7"/>
          <dgm:chPref val="7"/>
          <dgm:dir val="rev"/>
        </dgm:presLayoutVars>
      </dgm:prSet>
      <dgm:spPr/>
    </dgm:pt>
    <dgm:pt modelId="{587B5E1D-0E75-4F44-854F-4E2FC93D13B0}" type="pres">
      <dgm:prSet presAssocID="{7B62DEA7-9DCD-4B2E-9DC5-BE121C266AFD}" presName="Name1" presStyleCnt="0"/>
      <dgm:spPr/>
    </dgm:pt>
    <dgm:pt modelId="{D7EB821A-9A40-4975-B97C-FB06FBDEF0F0}" type="pres">
      <dgm:prSet presAssocID="{7B62DEA7-9DCD-4B2E-9DC5-BE121C266AFD}" presName="cycle" presStyleCnt="0"/>
      <dgm:spPr/>
    </dgm:pt>
    <dgm:pt modelId="{06FA2FF6-4E84-405E-A36A-F25BE5045074}" type="pres">
      <dgm:prSet presAssocID="{7B62DEA7-9DCD-4B2E-9DC5-BE121C266AFD}" presName="srcNode" presStyleLbl="node1" presStyleIdx="0" presStyleCnt="4"/>
      <dgm:spPr/>
    </dgm:pt>
    <dgm:pt modelId="{88C3B4D0-57A0-407B-87F2-AD9BD85D4DE7}" type="pres">
      <dgm:prSet presAssocID="{7B62DEA7-9DCD-4B2E-9DC5-BE121C266AFD}" presName="conn" presStyleLbl="parChTrans1D2" presStyleIdx="0" presStyleCnt="1"/>
      <dgm:spPr/>
    </dgm:pt>
    <dgm:pt modelId="{0C2817A7-AEAB-4CA5-83F7-47B02788855A}" type="pres">
      <dgm:prSet presAssocID="{7B62DEA7-9DCD-4B2E-9DC5-BE121C266AFD}" presName="extraNode" presStyleLbl="node1" presStyleIdx="0" presStyleCnt="4"/>
      <dgm:spPr/>
    </dgm:pt>
    <dgm:pt modelId="{2585EA8F-E3AC-4656-B2D3-4676B23D9E59}" type="pres">
      <dgm:prSet presAssocID="{7B62DEA7-9DCD-4B2E-9DC5-BE121C266AFD}" presName="dstNode" presStyleLbl="node1" presStyleIdx="0" presStyleCnt="4"/>
      <dgm:spPr/>
    </dgm:pt>
    <dgm:pt modelId="{F887C803-1A6D-4297-B616-77D883BCD07E}" type="pres">
      <dgm:prSet presAssocID="{41CDB9B8-E81E-41E7-AE89-8F6EDFC88D92}" presName="text_1" presStyleLbl="node1" presStyleIdx="0" presStyleCnt="4">
        <dgm:presLayoutVars>
          <dgm:bulletEnabled val="1"/>
        </dgm:presLayoutVars>
      </dgm:prSet>
      <dgm:spPr/>
    </dgm:pt>
    <dgm:pt modelId="{1E85D2C4-431B-4DD8-82F1-F3A35093AF7B}" type="pres">
      <dgm:prSet presAssocID="{41CDB9B8-E81E-41E7-AE89-8F6EDFC88D92}" presName="accent_1" presStyleCnt="0"/>
      <dgm:spPr/>
    </dgm:pt>
    <dgm:pt modelId="{055C0670-49B2-4EC8-A0F4-59006CD04165}" type="pres">
      <dgm:prSet presAssocID="{41CDB9B8-E81E-41E7-AE89-8F6EDFC88D92}" presName="accentRepeatNode" presStyleLbl="solidFgAcc1" presStyleIdx="0" presStyleCnt="4" custScaleX="121122" custScaleY="121000" custLinFactNeighborX="5542" custLinFactNeighborY="-1148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298EAB3-1543-41FD-81C8-9923475DA588}" type="pres">
      <dgm:prSet presAssocID="{4D7D34C7-9466-4514-BF51-7396C17436B5}" presName="text_2" presStyleLbl="node1" presStyleIdx="1" presStyleCnt="4">
        <dgm:presLayoutVars>
          <dgm:bulletEnabled val="1"/>
        </dgm:presLayoutVars>
      </dgm:prSet>
      <dgm:spPr/>
    </dgm:pt>
    <dgm:pt modelId="{735912B6-A1F0-4C3A-8FF9-5F4B015E646E}" type="pres">
      <dgm:prSet presAssocID="{4D7D34C7-9466-4514-BF51-7396C17436B5}" presName="accent_2" presStyleCnt="0"/>
      <dgm:spPr/>
    </dgm:pt>
    <dgm:pt modelId="{ED8AE726-C8D1-42AB-AA94-1DA2AADBD5EA}" type="pres">
      <dgm:prSet presAssocID="{4D7D34C7-9466-4514-BF51-7396C17436B5}" presName="accentRepeatNode" presStyleLbl="solidFgAcc1" presStyleIdx="1" presStyleCnt="4" custScaleX="121000" custScaleY="121000" custLinFactNeighborX="-4592" custLinFactNeighborY="-5418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A1F7B3A-F0F3-4E48-8308-CFC14CC15341}" type="pres">
      <dgm:prSet presAssocID="{8E185869-F0D4-43E2-B08A-2F3E83EE98F3}" presName="text_3" presStyleLbl="node1" presStyleIdx="2" presStyleCnt="4">
        <dgm:presLayoutVars>
          <dgm:bulletEnabled val="1"/>
        </dgm:presLayoutVars>
      </dgm:prSet>
      <dgm:spPr/>
    </dgm:pt>
    <dgm:pt modelId="{4DDA6F27-1B94-4239-93F3-FCC48A0FA815}" type="pres">
      <dgm:prSet presAssocID="{8E185869-F0D4-43E2-B08A-2F3E83EE98F3}" presName="accent_3" presStyleCnt="0"/>
      <dgm:spPr/>
    </dgm:pt>
    <dgm:pt modelId="{186C8635-645D-4DEC-8A56-213F2E8273F6}" type="pres">
      <dgm:prSet presAssocID="{8E185869-F0D4-43E2-B08A-2F3E83EE98F3}" presName="accentRepeatNode" presStyleLbl="solidFgAcc1" presStyleIdx="2" presStyleCnt="4" custScaleX="121000" custScaleY="121000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852B868-4C50-4997-8309-D7353A2F67FC}" type="pres">
      <dgm:prSet presAssocID="{14AE3CB2-D42A-4489-915C-C8D13485553C}" presName="text_4" presStyleLbl="node1" presStyleIdx="3" presStyleCnt="4">
        <dgm:presLayoutVars>
          <dgm:bulletEnabled val="1"/>
        </dgm:presLayoutVars>
      </dgm:prSet>
      <dgm:spPr/>
    </dgm:pt>
    <dgm:pt modelId="{74946DAE-EAF0-4839-8B0C-8FA9BD4E3A48}" type="pres">
      <dgm:prSet presAssocID="{14AE3CB2-D42A-4489-915C-C8D13485553C}" presName="accent_4" presStyleCnt="0"/>
      <dgm:spPr/>
    </dgm:pt>
    <dgm:pt modelId="{D1555E48-4E85-41AB-947B-B7E83D88CC23}" type="pres">
      <dgm:prSet presAssocID="{14AE3CB2-D42A-4489-915C-C8D13485553C}" presName="accentRepeatNode" presStyleLbl="solidFgAcc1" presStyleIdx="3" presStyleCnt="4" custScaleX="121000" custScaleY="121000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7EEBEB1B-497E-4365-84F9-FBB75D7759E5}" srcId="{7B62DEA7-9DCD-4B2E-9DC5-BE121C266AFD}" destId="{4D7D34C7-9466-4514-BF51-7396C17436B5}" srcOrd="1" destOrd="0" parTransId="{37DD6CE0-C2AA-4EB6-9E7D-14AED2127C40}" sibTransId="{483498F9-A0C2-4668-85AB-D8E6E254F73B}"/>
    <dgm:cxn modelId="{7CF14734-92F4-4254-B7AE-56381B1967C0}" type="presOf" srcId="{7B62DEA7-9DCD-4B2E-9DC5-BE121C266AFD}" destId="{804947E5-9ACC-416F-B12C-5E8D1E342FFC}" srcOrd="0" destOrd="0" presId="urn:microsoft.com/office/officeart/2008/layout/VerticalCurvedList"/>
    <dgm:cxn modelId="{BDDBE83C-25B6-440E-B56F-F03A1E5B9F41}" type="presOf" srcId="{8E185869-F0D4-43E2-B08A-2F3E83EE98F3}" destId="{CA1F7B3A-F0F3-4E48-8308-CFC14CC15341}" srcOrd="0" destOrd="0" presId="urn:microsoft.com/office/officeart/2008/layout/VerticalCurvedList"/>
    <dgm:cxn modelId="{7F970F62-30E3-4F5B-A242-825013BF84A8}" srcId="{7B62DEA7-9DCD-4B2E-9DC5-BE121C266AFD}" destId="{8E185869-F0D4-43E2-B08A-2F3E83EE98F3}" srcOrd="2" destOrd="0" parTransId="{7EE27099-92EA-4EDF-B176-0E355876D272}" sibTransId="{77D0876E-2BA2-4E28-ADB5-9885FCB7156A}"/>
    <dgm:cxn modelId="{61598B42-5F61-49AA-9CC1-B6A61FFEB2A8}" type="presOf" srcId="{41CDB9B8-E81E-41E7-AE89-8F6EDFC88D92}" destId="{F887C803-1A6D-4297-B616-77D883BCD07E}" srcOrd="0" destOrd="0" presId="urn:microsoft.com/office/officeart/2008/layout/VerticalCurvedList"/>
    <dgm:cxn modelId="{42EA9345-B1E1-4D51-9CB3-310917F47824}" type="presOf" srcId="{4D7D34C7-9466-4514-BF51-7396C17436B5}" destId="{0298EAB3-1543-41FD-81C8-9923475DA588}" srcOrd="0" destOrd="0" presId="urn:microsoft.com/office/officeart/2008/layout/VerticalCurvedList"/>
    <dgm:cxn modelId="{21EB7847-13AE-4881-9090-909F31360F4E}" srcId="{7B62DEA7-9DCD-4B2E-9DC5-BE121C266AFD}" destId="{41CDB9B8-E81E-41E7-AE89-8F6EDFC88D92}" srcOrd="0" destOrd="0" parTransId="{5D2FF527-BA77-40BE-9414-16FAE46386BB}" sibTransId="{BA791450-8D1E-4A6F-B71D-2984D9E245C4}"/>
    <dgm:cxn modelId="{93A56CB2-7A22-49FC-90E4-6A96BDAD028B}" type="presOf" srcId="{14AE3CB2-D42A-4489-915C-C8D13485553C}" destId="{6852B868-4C50-4997-8309-D7353A2F67FC}" srcOrd="0" destOrd="0" presId="urn:microsoft.com/office/officeart/2008/layout/VerticalCurvedList"/>
    <dgm:cxn modelId="{77E3A2CA-FDAB-4198-BD1F-AF71A4266E01}" type="presOf" srcId="{BA791450-8D1E-4A6F-B71D-2984D9E245C4}" destId="{88C3B4D0-57A0-407B-87F2-AD9BD85D4DE7}" srcOrd="0" destOrd="0" presId="urn:microsoft.com/office/officeart/2008/layout/VerticalCurvedList"/>
    <dgm:cxn modelId="{A4F2C3F6-6005-4EB1-AA02-84EB1FD60D9E}" srcId="{7B62DEA7-9DCD-4B2E-9DC5-BE121C266AFD}" destId="{14AE3CB2-D42A-4489-915C-C8D13485553C}" srcOrd="3" destOrd="0" parTransId="{E876EC72-DD72-45FF-AAA8-63BE40FF0ECF}" sibTransId="{06DD44E3-908F-46C1-B477-2332983EC8D3}"/>
    <dgm:cxn modelId="{817E59CB-596C-453B-AE46-2F6713C39F08}" type="presParOf" srcId="{804947E5-9ACC-416F-B12C-5E8D1E342FFC}" destId="{587B5E1D-0E75-4F44-854F-4E2FC93D13B0}" srcOrd="0" destOrd="0" presId="urn:microsoft.com/office/officeart/2008/layout/VerticalCurvedList"/>
    <dgm:cxn modelId="{BB334608-C6A6-4D7A-95EC-0E8D4E9E3C3C}" type="presParOf" srcId="{587B5E1D-0E75-4F44-854F-4E2FC93D13B0}" destId="{D7EB821A-9A40-4975-B97C-FB06FBDEF0F0}" srcOrd="0" destOrd="0" presId="urn:microsoft.com/office/officeart/2008/layout/VerticalCurvedList"/>
    <dgm:cxn modelId="{10C283FD-5D6C-4C5B-B309-333030CB4C48}" type="presParOf" srcId="{D7EB821A-9A40-4975-B97C-FB06FBDEF0F0}" destId="{06FA2FF6-4E84-405E-A36A-F25BE5045074}" srcOrd="0" destOrd="0" presId="urn:microsoft.com/office/officeart/2008/layout/VerticalCurvedList"/>
    <dgm:cxn modelId="{9DEC52B7-AB0E-4E73-8D44-CD572A592FB2}" type="presParOf" srcId="{D7EB821A-9A40-4975-B97C-FB06FBDEF0F0}" destId="{88C3B4D0-57A0-407B-87F2-AD9BD85D4DE7}" srcOrd="1" destOrd="0" presId="urn:microsoft.com/office/officeart/2008/layout/VerticalCurvedList"/>
    <dgm:cxn modelId="{9AD49427-F91C-4926-B61A-DA2DB74C4F81}" type="presParOf" srcId="{D7EB821A-9A40-4975-B97C-FB06FBDEF0F0}" destId="{0C2817A7-AEAB-4CA5-83F7-47B02788855A}" srcOrd="2" destOrd="0" presId="urn:microsoft.com/office/officeart/2008/layout/VerticalCurvedList"/>
    <dgm:cxn modelId="{04CF49C1-329E-48B4-8AA6-E340552B441D}" type="presParOf" srcId="{D7EB821A-9A40-4975-B97C-FB06FBDEF0F0}" destId="{2585EA8F-E3AC-4656-B2D3-4676B23D9E59}" srcOrd="3" destOrd="0" presId="urn:microsoft.com/office/officeart/2008/layout/VerticalCurvedList"/>
    <dgm:cxn modelId="{ECE40D30-DC42-4EE5-AE37-154CF5CC0AAD}" type="presParOf" srcId="{587B5E1D-0E75-4F44-854F-4E2FC93D13B0}" destId="{F887C803-1A6D-4297-B616-77D883BCD07E}" srcOrd="1" destOrd="0" presId="urn:microsoft.com/office/officeart/2008/layout/VerticalCurvedList"/>
    <dgm:cxn modelId="{5399B471-6C67-496A-8526-D34DD5FAFA85}" type="presParOf" srcId="{587B5E1D-0E75-4F44-854F-4E2FC93D13B0}" destId="{1E85D2C4-431B-4DD8-82F1-F3A35093AF7B}" srcOrd="2" destOrd="0" presId="urn:microsoft.com/office/officeart/2008/layout/VerticalCurvedList"/>
    <dgm:cxn modelId="{1A631FAA-2ADD-4745-B3EA-B4497A1946FE}" type="presParOf" srcId="{1E85D2C4-431B-4DD8-82F1-F3A35093AF7B}" destId="{055C0670-49B2-4EC8-A0F4-59006CD04165}" srcOrd="0" destOrd="0" presId="urn:microsoft.com/office/officeart/2008/layout/VerticalCurvedList"/>
    <dgm:cxn modelId="{5FEA70C2-2446-45D3-A9D6-F53745F7590A}" type="presParOf" srcId="{587B5E1D-0E75-4F44-854F-4E2FC93D13B0}" destId="{0298EAB3-1543-41FD-81C8-9923475DA588}" srcOrd="3" destOrd="0" presId="urn:microsoft.com/office/officeart/2008/layout/VerticalCurvedList"/>
    <dgm:cxn modelId="{5DF4DE1D-0B17-46FC-8EE9-6572944F8FFA}" type="presParOf" srcId="{587B5E1D-0E75-4F44-854F-4E2FC93D13B0}" destId="{735912B6-A1F0-4C3A-8FF9-5F4B015E646E}" srcOrd="4" destOrd="0" presId="urn:microsoft.com/office/officeart/2008/layout/VerticalCurvedList"/>
    <dgm:cxn modelId="{47913558-EBE3-46D4-B8BC-EFD93BF49756}" type="presParOf" srcId="{735912B6-A1F0-4C3A-8FF9-5F4B015E646E}" destId="{ED8AE726-C8D1-42AB-AA94-1DA2AADBD5EA}" srcOrd="0" destOrd="0" presId="urn:microsoft.com/office/officeart/2008/layout/VerticalCurvedList"/>
    <dgm:cxn modelId="{F1F0D9A4-B4C4-4141-9880-A1D032AE8845}" type="presParOf" srcId="{587B5E1D-0E75-4F44-854F-4E2FC93D13B0}" destId="{CA1F7B3A-F0F3-4E48-8308-CFC14CC15341}" srcOrd="5" destOrd="0" presId="urn:microsoft.com/office/officeart/2008/layout/VerticalCurvedList"/>
    <dgm:cxn modelId="{287A83ED-6771-4C24-9E9A-0EA9AB86D3F5}" type="presParOf" srcId="{587B5E1D-0E75-4F44-854F-4E2FC93D13B0}" destId="{4DDA6F27-1B94-4239-93F3-FCC48A0FA815}" srcOrd="6" destOrd="0" presId="urn:microsoft.com/office/officeart/2008/layout/VerticalCurvedList"/>
    <dgm:cxn modelId="{AA31DDBF-FE13-44CA-A62D-090B216715C3}" type="presParOf" srcId="{4DDA6F27-1B94-4239-93F3-FCC48A0FA815}" destId="{186C8635-645D-4DEC-8A56-213F2E8273F6}" srcOrd="0" destOrd="0" presId="urn:microsoft.com/office/officeart/2008/layout/VerticalCurvedList"/>
    <dgm:cxn modelId="{7B17D61A-88F0-4043-BA14-64768756407B}" type="presParOf" srcId="{587B5E1D-0E75-4F44-854F-4E2FC93D13B0}" destId="{6852B868-4C50-4997-8309-D7353A2F67FC}" srcOrd="7" destOrd="0" presId="urn:microsoft.com/office/officeart/2008/layout/VerticalCurvedList"/>
    <dgm:cxn modelId="{4EF28D69-F706-491E-BED6-BC09059F49F9}" type="presParOf" srcId="{587B5E1D-0E75-4F44-854F-4E2FC93D13B0}" destId="{74946DAE-EAF0-4839-8B0C-8FA9BD4E3A48}" srcOrd="8" destOrd="0" presId="urn:microsoft.com/office/officeart/2008/layout/VerticalCurvedList"/>
    <dgm:cxn modelId="{46B964DD-8956-428E-A1D4-76A50656B517}" type="presParOf" srcId="{74946DAE-EAF0-4839-8B0C-8FA9BD4E3A48}" destId="{D1555E48-4E85-41AB-947B-B7E83D88CC2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3B4D0-57A0-407B-87F2-AD9BD85D4DE7}">
      <dsp:nvSpPr>
        <dsp:cNvPr id="0" name=""/>
        <dsp:cNvSpPr/>
      </dsp:nvSpPr>
      <dsp:spPr>
        <a:xfrm>
          <a:off x="4910692" y="-833846"/>
          <a:ext cx="6484241" cy="6484241"/>
        </a:xfrm>
        <a:prstGeom prst="blockArc">
          <a:avLst>
            <a:gd name="adj1" fmla="val 8100000"/>
            <a:gd name="adj2" fmla="val 13500000"/>
            <a:gd name="adj3" fmla="val 333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87C803-1A6D-4297-B616-77D883BCD07E}">
      <dsp:nvSpPr>
        <dsp:cNvPr id="0" name=""/>
        <dsp:cNvSpPr/>
      </dsp:nvSpPr>
      <dsp:spPr>
        <a:xfrm>
          <a:off x="24904" y="370296"/>
          <a:ext cx="5380607" cy="74097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588151" bIns="76200" numCol="1" spcCol="1270" rtlCol="0" anchor="ctr" anchorCtr="0">
          <a:noAutofit/>
        </a:bodyPr>
        <a:lstStyle/>
        <a:p>
          <a:pPr marL="0" lvl="0" indent="0" algn="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3000" kern="1200" noProof="0" dirty="0">
              <a:solidFill>
                <a:schemeClr val="accent1"/>
              </a:solidFill>
            </a:rPr>
            <a:t>Harry</a:t>
          </a:r>
          <a:r>
            <a:rPr lang="pl-PL" sz="3000" kern="1200" baseline="0" noProof="0" dirty="0">
              <a:solidFill>
                <a:schemeClr val="accent1"/>
              </a:solidFill>
            </a:rPr>
            <a:t> Potter	</a:t>
          </a:r>
          <a:endParaRPr lang="pl-PL" sz="3000" kern="1200" noProof="0" dirty="0">
            <a:solidFill>
              <a:schemeClr val="accent1"/>
            </a:solidFill>
          </a:endParaRPr>
        </a:p>
      </dsp:txBody>
      <dsp:txXfrm>
        <a:off x="24904" y="370296"/>
        <a:ext cx="5380607" cy="740977"/>
      </dsp:txXfrm>
    </dsp:sp>
    <dsp:sp modelId="{055C0670-49B2-4EC8-A0F4-59006CD04165}">
      <dsp:nvSpPr>
        <dsp:cNvPr id="0" name=""/>
        <dsp:cNvSpPr/>
      </dsp:nvSpPr>
      <dsp:spPr>
        <a:xfrm>
          <a:off x="4869486" y="169787"/>
          <a:ext cx="1121859" cy="1120729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8EAB3-1543-41FD-81C8-9923475DA588}">
      <dsp:nvSpPr>
        <dsp:cNvPr id="0" name=""/>
        <dsp:cNvSpPr/>
      </dsp:nvSpPr>
      <dsp:spPr>
        <a:xfrm>
          <a:off x="24904" y="1481955"/>
          <a:ext cx="4955787" cy="74097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588151" bIns="76200" numCol="1" spcCol="1270" rtlCol="0" anchor="ctr" anchorCtr="0">
          <a:noAutofit/>
        </a:bodyPr>
        <a:lstStyle/>
        <a:p>
          <a:pPr marL="0" lvl="0" indent="0" algn="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3000" kern="1200" noProof="0" dirty="0">
              <a:solidFill>
                <a:schemeClr val="accent1"/>
              </a:solidFill>
            </a:rPr>
            <a:t>Rick</a:t>
          </a:r>
          <a:r>
            <a:rPr lang="pl-PL" sz="3000" kern="1200" baseline="0" noProof="0" dirty="0">
              <a:solidFill>
                <a:schemeClr val="accent1"/>
              </a:solidFill>
            </a:rPr>
            <a:t> i </a:t>
          </a:r>
          <a:r>
            <a:rPr lang="pl-PL" sz="3000" kern="1200" baseline="0" noProof="0" dirty="0" err="1">
              <a:solidFill>
                <a:schemeClr val="accent1"/>
              </a:solidFill>
            </a:rPr>
            <a:t>Morty</a:t>
          </a:r>
          <a:r>
            <a:rPr lang="pl-PL" sz="3000" kern="1200" baseline="0" noProof="0" dirty="0">
              <a:solidFill>
                <a:schemeClr val="accent1"/>
              </a:solidFill>
            </a:rPr>
            <a:t>	</a:t>
          </a:r>
          <a:endParaRPr lang="pl-PL" sz="3000" kern="1200" noProof="0" dirty="0">
            <a:solidFill>
              <a:schemeClr val="accent1"/>
            </a:solidFill>
          </a:endParaRPr>
        </a:p>
      </dsp:txBody>
      <dsp:txXfrm>
        <a:off x="24904" y="1481955"/>
        <a:ext cx="4955787" cy="740977"/>
      </dsp:txXfrm>
    </dsp:sp>
    <dsp:sp modelId="{ED8AE726-C8D1-42AB-AA94-1DA2AADBD5EA}">
      <dsp:nvSpPr>
        <dsp:cNvPr id="0" name=""/>
        <dsp:cNvSpPr/>
      </dsp:nvSpPr>
      <dsp:spPr>
        <a:xfrm>
          <a:off x="4377795" y="1241897"/>
          <a:ext cx="1120729" cy="1120729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1F7B3A-F0F3-4E48-8308-CFC14CC15341}">
      <dsp:nvSpPr>
        <dsp:cNvPr id="0" name=""/>
        <dsp:cNvSpPr/>
      </dsp:nvSpPr>
      <dsp:spPr>
        <a:xfrm>
          <a:off x="24904" y="2593615"/>
          <a:ext cx="4955787" cy="74097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588151" bIns="76200" numCol="1" spcCol="1270" rtlCol="0" anchor="ctr" anchorCtr="0">
          <a:noAutofit/>
        </a:bodyPr>
        <a:lstStyle/>
        <a:p>
          <a:pPr marL="0" lvl="0" indent="0" algn="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3000" kern="1200" noProof="0" dirty="0">
              <a:solidFill>
                <a:schemeClr val="accent1"/>
              </a:solidFill>
            </a:rPr>
            <a:t>Alicja w krainie czarów</a:t>
          </a:r>
        </a:p>
      </dsp:txBody>
      <dsp:txXfrm>
        <a:off x="24904" y="2593615"/>
        <a:ext cx="4955787" cy="740977"/>
      </dsp:txXfrm>
    </dsp:sp>
    <dsp:sp modelId="{186C8635-645D-4DEC-8A56-213F2E8273F6}">
      <dsp:nvSpPr>
        <dsp:cNvPr id="0" name=""/>
        <dsp:cNvSpPr/>
      </dsp:nvSpPr>
      <dsp:spPr>
        <a:xfrm>
          <a:off x="4420327" y="2403739"/>
          <a:ext cx="1120729" cy="1120729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2B868-4C50-4997-8309-D7353A2F67FC}">
      <dsp:nvSpPr>
        <dsp:cNvPr id="0" name=""/>
        <dsp:cNvSpPr/>
      </dsp:nvSpPr>
      <dsp:spPr>
        <a:xfrm>
          <a:off x="24904" y="3705274"/>
          <a:ext cx="5380607" cy="740977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588151" bIns="76200" numCol="1" spcCol="1270" rtlCol="0" anchor="ctr" anchorCtr="0">
          <a:noAutofit/>
        </a:bodyPr>
        <a:lstStyle/>
        <a:p>
          <a:pPr marL="0" lvl="0" indent="0" algn="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3000" kern="1200" noProof="0" dirty="0">
              <a:solidFill>
                <a:schemeClr val="accent1"/>
              </a:solidFill>
            </a:rPr>
            <a:t>        </a:t>
          </a:r>
          <a:r>
            <a:rPr lang="pl-PL" sz="3000" kern="1200" noProof="0" dirty="0" err="1">
              <a:solidFill>
                <a:schemeClr val="accent1"/>
              </a:solidFill>
            </a:rPr>
            <a:t>Asterix</a:t>
          </a:r>
          <a:r>
            <a:rPr lang="pl-PL" sz="3000" kern="1200" noProof="0" dirty="0">
              <a:solidFill>
                <a:schemeClr val="accent1"/>
              </a:solidFill>
            </a:rPr>
            <a:t> i </a:t>
          </a:r>
          <a:r>
            <a:rPr lang="pl-PL" sz="3000" kern="1200" noProof="0" dirty="0" err="1">
              <a:solidFill>
                <a:schemeClr val="accent1"/>
              </a:solidFill>
            </a:rPr>
            <a:t>Obelix</a:t>
          </a:r>
          <a:r>
            <a:rPr lang="pl-PL" sz="3000" kern="1200" noProof="0" dirty="0">
              <a:solidFill>
                <a:schemeClr val="accent1"/>
              </a:solidFill>
            </a:rPr>
            <a:t> 	    </a:t>
          </a:r>
        </a:p>
      </dsp:txBody>
      <dsp:txXfrm>
        <a:off x="24904" y="3705274"/>
        <a:ext cx="5380607" cy="740977"/>
      </dsp:txXfrm>
    </dsp:sp>
    <dsp:sp modelId="{D1555E48-4E85-41AB-947B-B7E83D88CC23}">
      <dsp:nvSpPr>
        <dsp:cNvPr id="0" name=""/>
        <dsp:cNvSpPr/>
      </dsp:nvSpPr>
      <dsp:spPr>
        <a:xfrm>
          <a:off x="4845147" y="3515399"/>
          <a:ext cx="1120729" cy="1120729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45A4C228-0CF6-4E3B-A020-EE9302B80C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F784E5AF-122D-4B2E-88E5-40A1505981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26CF9-4F5C-44F4-A0DA-E03C14B793D1}" type="datetimeFigureOut">
              <a:rPr lang="pl-PL" smtClean="0"/>
              <a:t>16.12.2021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5A8CDF9-2266-4154-87E4-7B4D3F0D44B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86E52C6-F8D7-486D-89EC-4EE37CF894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ED45A-CFD0-4CD9-8269-4271698ED84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8137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EA7A3-073C-4819-A90A-672F765C7763}" type="datetimeFigureOut">
              <a:rPr lang="pl-PL" smtClean="0"/>
              <a:t>16.12.2021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C1E79-4994-4A84-A6D6-4C307D4C199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48368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C1E79-4994-4A84-A6D6-4C307D4C1995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7009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C1E79-4994-4A84-A6D6-4C307D4C1995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4015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C1E79-4994-4A84-A6D6-4C307D4C1995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878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C1E79-4994-4A84-A6D6-4C307D4C1995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982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C1E79-4994-4A84-A6D6-4C307D4C1995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5178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C1E79-4994-4A84-A6D6-4C307D4C1995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6048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5C1E79-4994-4A84-A6D6-4C307D4C1995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235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olny kształt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810001" y="1449147"/>
            <a:ext cx="10572000" cy="2971051"/>
          </a:xfrm>
        </p:spPr>
        <p:txBody>
          <a:bodyPr rtlCol="0"/>
          <a:lstStyle>
            <a:lvl1pPr>
              <a:defRPr sz="54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rtlCol="0"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 noProof="0"/>
              <a:t>Kliknij, aby edytować styl wzorca podtytułu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307300-311B-4D82-9C4D-9AC4EF00FE3E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886479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zny 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10000" y="4800600"/>
            <a:ext cx="10561418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15" name="Obraz — symbol zastępczy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10000" y="5367338"/>
            <a:ext cx="10561418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FF2CD7-0DE7-4EC5-8986-60D0C8471B5A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36383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tat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50985" y="1238502"/>
            <a:ext cx="5893840" cy="2645912"/>
          </a:xfrm>
        </p:spPr>
        <p:txBody>
          <a:bodyPr rtlCol="0" anchor="b"/>
          <a:lstStyle>
            <a:lvl1pPr algn="l">
              <a:defRPr sz="4200" b="1" cap="none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53190" y="4443680"/>
            <a:ext cx="5891636" cy="713241"/>
          </a:xfrm>
        </p:spPr>
        <p:txBody>
          <a:bodyPr rtlCol="0"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9" name="Tekst — symbol zastępczy 5"/>
          <p:cNvSpPr>
            <a:spLocks noGrp="1"/>
          </p:cNvSpPr>
          <p:nvPr>
            <p:ph type="body" sz="quarter" idx="16" hasCustomPrompt="1"/>
          </p:nvPr>
        </p:nvSpPr>
        <p:spPr>
          <a:xfrm>
            <a:off x="7574642" y="1081456"/>
            <a:ext cx="3810001" cy="407546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D448A-D70B-48E8-8873-2F5BF2E0A60B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066776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olny kształt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ytuł 1"/>
          <p:cNvSpPr>
            <a:spLocks noGrp="1"/>
          </p:cNvSpPr>
          <p:nvPr>
            <p:ph type="title" hasCustomPrompt="1"/>
          </p:nvPr>
        </p:nvSpPr>
        <p:spPr>
          <a:xfrm>
            <a:off x="1357089" y="2435957"/>
            <a:ext cx="4382521" cy="2007789"/>
          </a:xfrm>
        </p:spPr>
        <p:txBody>
          <a:bodyPr rtlCol="0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6" name="Tekst — symbol zastępczy 5"/>
          <p:cNvSpPr>
            <a:spLocks noGrp="1"/>
          </p:cNvSpPr>
          <p:nvPr>
            <p:ph type="body" sz="quarter" idx="16" hasCustomPrompt="1"/>
          </p:nvPr>
        </p:nvSpPr>
        <p:spPr>
          <a:xfrm>
            <a:off x="6156000" y="2286000"/>
            <a:ext cx="4880300" cy="2295525"/>
          </a:xfrm>
        </p:spPr>
        <p:txBody>
          <a:bodyPr rtlCol="0" anchor="t"/>
          <a:lstStyle>
            <a:lvl1pPr marL="0" indent="0">
              <a:buFontTx/>
              <a:buNone/>
              <a:defRPr/>
            </a:lvl1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DA9C3-2F11-45E5-8BBD-918AF1AE40CC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419796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olny kształt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3EDE5F-164D-4ACE-B6AE-EBD53C7586DC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5136900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olny kształt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pionowy 1"/>
          <p:cNvSpPr>
            <a:spLocks noGrp="1"/>
          </p:cNvSpPr>
          <p:nvPr>
            <p:ph type="title" orient="vert" hasCustomPrompt="1"/>
          </p:nvPr>
        </p:nvSpPr>
        <p:spPr>
          <a:xfrm>
            <a:off x="8183540" y="586171"/>
            <a:ext cx="2494791" cy="5134798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810001" y="446089"/>
            <a:ext cx="6611540" cy="5414962"/>
          </a:xfrm>
        </p:spPr>
        <p:txBody>
          <a:bodyPr vert="eaVert" rtlCol="0" anchor="t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D3ED3C-7DF2-4E79-9A14-C3AD01D2D14E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7059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olny kształt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10000" y="447188"/>
            <a:ext cx="10571998" cy="970450"/>
          </a:xfrm>
        </p:spPr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818712" y="2222287"/>
            <a:ext cx="10554574" cy="3636511"/>
          </a:xfrm>
        </p:spPr>
        <p:txBody>
          <a:bodyPr rtlCol="0"/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D78AA9-014B-4142-98B7-1D051E086A3C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78972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10000" y="2951396"/>
            <a:ext cx="10561418" cy="1468800"/>
          </a:xfrm>
        </p:spPr>
        <p:txBody>
          <a:bodyPr rtlCol="0" anchor="b"/>
          <a:lstStyle>
            <a:lvl1pPr algn="r">
              <a:defRPr sz="4800" b="1" cap="none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10000" y="5281201"/>
            <a:ext cx="10561418" cy="433955"/>
          </a:xfrm>
        </p:spPr>
        <p:txBody>
          <a:bodyPr rtlCol="0"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E544462-6E86-40DB-9BAE-F4146E919CEA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0627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 hasCustomPrompt="1"/>
          </p:nvPr>
        </p:nvSpPr>
        <p:spPr>
          <a:xfrm>
            <a:off x="818712" y="2222287"/>
            <a:ext cx="5185873" cy="3638763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6187415" y="2222287"/>
            <a:ext cx="5194583" cy="3638764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A268AB-D5F8-4F63-B1D4-8BD28FA65E4D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364678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 hasCustomPrompt="1"/>
          </p:nvPr>
        </p:nvSpPr>
        <p:spPr>
          <a:xfrm>
            <a:off x="814728" y="2174875"/>
            <a:ext cx="5189857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 hasCustomPrompt="1"/>
          </p:nvPr>
        </p:nvSpPr>
        <p:spPr>
          <a:xfrm>
            <a:off x="814729" y="2751138"/>
            <a:ext cx="5189856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 hasCustomPrompt="1"/>
          </p:nvPr>
        </p:nvSpPr>
        <p:spPr>
          <a:xfrm>
            <a:off x="6187415" y="2174875"/>
            <a:ext cx="5194583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 hasCustomPrompt="1"/>
          </p:nvPr>
        </p:nvSpPr>
        <p:spPr>
          <a:xfrm>
            <a:off x="6187415" y="2751138"/>
            <a:ext cx="5194583" cy="3109913"/>
          </a:xfrm>
        </p:spPr>
        <p:txBody>
          <a:bodyPr rtlCol="0" anchor="t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3E2CB-40ED-4507-AD76-30B55D70E76B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94048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olny kształt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AAB093-12FC-4AA1-A0EA-E0345931A897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20790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D63F43-16B1-4F2B-A8EB-989F1BE06D56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209998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olny kształt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073151" y="446088"/>
            <a:ext cx="3547533" cy="1618396"/>
          </a:xfrm>
        </p:spPr>
        <p:txBody>
          <a:bodyPr rtlCol="0" anchor="b"/>
          <a:lstStyle>
            <a:lvl1pPr algn="l">
              <a:defRPr sz="2000" b="1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 hasCustomPrompt="1"/>
          </p:nvPr>
        </p:nvSpPr>
        <p:spPr>
          <a:xfrm>
            <a:off x="4855633" y="446088"/>
            <a:ext cx="6252633" cy="5414963"/>
          </a:xfrm>
        </p:spPr>
        <p:txBody>
          <a:bodyPr rtlCol="0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1073151" y="2260738"/>
            <a:ext cx="3547533" cy="3600311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146ECD-AD62-4D29-875F-599A81C698AD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91170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14728" y="727522"/>
            <a:ext cx="4852988" cy="1617163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9" name="Obraz — symbol zastępczy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rtlCol="0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pPr rtl="0"/>
            <a:r>
              <a:rPr lang="pl-PL" noProof="0"/>
              <a:t>Kliknij ikonę, aby dodać obraz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 hasCustomPrompt="1"/>
          </p:nvPr>
        </p:nvSpPr>
        <p:spPr>
          <a:xfrm>
            <a:off x="814728" y="2344684"/>
            <a:ext cx="4852988" cy="3516365"/>
          </a:xfrm>
        </p:spPr>
        <p:txBody>
          <a:bodyPr rtlCol="0"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 noProof="0"/>
              <a:t>Edytuj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 rtlCol="0"/>
          <a:lstStyle/>
          <a:p>
            <a:pPr rtl="0"/>
            <a:fld id="{5F32AF9E-DF80-43C3-A9CB-D16B98EBF2FA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 rtlCol="0"/>
          <a:lstStyle/>
          <a:p>
            <a:pPr rtl="0"/>
            <a:endParaRPr lang="pl-PL" noProof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 rtlCol="0"/>
          <a:lstStyle/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55374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rtl="0"/>
            <a:r>
              <a:rPr lang="pl-PL" noProof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l-PL" noProof="0"/>
              <a:t>Edytuj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pl-PL" noProof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C6ED5FE0-5918-4EFF-AAF1-2674EA5F1252}" type="datetime1">
              <a:rPr lang="pl-PL" noProof="0" smtClean="0"/>
              <a:t>16.12.2021</a:t>
            </a:fld>
            <a:endParaRPr lang="pl-PL" noProof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D57F1E4F-1CFF-5643-939E-217C01CDF565}" type="slidenum">
              <a:rPr lang="pl-PL" noProof="0" smtClean="0"/>
              <a:pPr/>
              <a:t>‹#›</a:t>
            </a:fld>
            <a:endParaRPr lang="pl-PL" noProof="0"/>
          </a:p>
        </p:txBody>
      </p:sp>
    </p:spTree>
    <p:extLst>
      <p:ext uri="{BB962C8B-B14F-4D97-AF65-F5344CB8AC3E}">
        <p14:creationId xmlns:p14="http://schemas.microsoft.com/office/powerpoint/2010/main" val="1291268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diagramLayout" Target="../diagrams/layout1.xml"/><Relationship Id="rId7" Type="http://schemas.openxmlformats.org/officeDocument/2006/relationships/slide" Target="slide5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FB5DBD6C-E8A8-B349-AC85-61C44AAE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32910" y="414458"/>
            <a:ext cx="8526179" cy="6029084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77B31002-0ED3-477D-B0F9-81BC1F7A3D92}"/>
              </a:ext>
            </a:extLst>
          </p:cNvPr>
          <p:cNvSpPr/>
          <p:nvPr/>
        </p:nvSpPr>
        <p:spPr>
          <a:xfrm>
            <a:off x="1832910" y="414458"/>
            <a:ext cx="8526179" cy="6029084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266081D-517B-5D43-A7B4-E67DDEDC0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3818194"/>
            <a:ext cx="10572000" cy="1112985"/>
          </a:xfrm>
        </p:spPr>
        <p:txBody>
          <a:bodyPr rtlCol="0">
            <a:noAutofit/>
          </a:bodyPr>
          <a:lstStyle/>
          <a:p>
            <a:pPr rtl="0">
              <a:lnSpc>
                <a:spcPct val="90000"/>
              </a:lnSpc>
            </a:pPr>
            <a:r>
              <a:rPr lang="pl-PL" sz="6600" dirty="0"/>
              <a:t>Wykorzystanie chemii w kinie</a:t>
            </a:r>
          </a:p>
        </p:txBody>
      </p:sp>
      <p:sp>
        <p:nvSpPr>
          <p:cNvPr id="4" name="Podtytuł 3">
            <a:extLst>
              <a:ext uri="{FF2B5EF4-FFF2-40B4-BE49-F238E27FC236}">
                <a16:creationId xmlns:a16="http://schemas.microsoft.com/office/drawing/2014/main" id="{9CA982C5-8822-5F41-B151-CBFC3278D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10" y="5381347"/>
            <a:ext cx="10572000" cy="849432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pl-PL" sz="2400" dirty="0"/>
              <a:t>Yunova </a:t>
            </a:r>
            <a:r>
              <a:rPr lang="pl-PL" sz="2400" dirty="0" err="1"/>
              <a:t>Oleksandra</a:t>
            </a:r>
            <a:endParaRPr lang="pl-PL" sz="2400" dirty="0"/>
          </a:p>
          <a:p>
            <a:pPr rtl="0"/>
            <a:r>
              <a:rPr lang="pl-PL" sz="2400" dirty="0"/>
              <a:t>N.S. </a:t>
            </a:r>
            <a:r>
              <a:rPr lang="uk-UA" sz="2400" dirty="0"/>
              <a:t>268953</a:t>
            </a:r>
            <a:endParaRPr lang="pl-PL" sz="2400" dirty="0"/>
          </a:p>
        </p:txBody>
      </p:sp>
      <p:sp>
        <p:nvSpPr>
          <p:cNvPr id="6" name="Przycisk akcji: Przejdź dalej lub Następny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B56F079-70DC-4E70-A2EA-4B91BB517533}"/>
              </a:ext>
            </a:extLst>
          </p:cNvPr>
          <p:cNvSpPr/>
          <p:nvPr/>
        </p:nvSpPr>
        <p:spPr>
          <a:xfrm>
            <a:off x="11381998" y="6008568"/>
            <a:ext cx="700645" cy="627221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4022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Click="0">
        <p15:prstTrans prst="curtains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Prostokąt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3" name="Dowolny kształt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217" y="233916"/>
            <a:ext cx="8923783" cy="4034815"/>
          </a:xfrm>
        </p:spPr>
        <p:txBody>
          <a:bodyPr rtlCol="0" anchor="t">
            <a:normAutofit/>
          </a:bodyPr>
          <a:lstStyle/>
          <a:p>
            <a:pPr algn="r" rtl="0"/>
            <a:r>
              <a:rPr lang="pl-PL" sz="4400" dirty="0">
                <a:solidFill>
                  <a:schemeClr val="tx1"/>
                </a:solidFill>
              </a:rPr>
              <a:t>Skład wywaru 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4CF33C6-B165-4D91-B866-7EC60E989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4" y="233916"/>
            <a:ext cx="7416767" cy="6390168"/>
          </a:xfrm>
        </p:spPr>
        <p:txBody>
          <a:bodyPr>
            <a:normAutofit/>
          </a:bodyPr>
          <a:lstStyle/>
          <a:p>
            <a:pPr marL="0" indent="0" algn="just">
              <a:buSzPct val="150000"/>
              <a:buNone/>
            </a:pPr>
            <a:r>
              <a:rPr lang="pl-PL" sz="2400" dirty="0">
                <a:solidFill>
                  <a:schemeClr val="bg1"/>
                </a:solidFill>
              </a:rPr>
              <a:t>Jeśli chodzi o magiczną miksturę, jej skład jest w ścisłej tajemnicy. Znanych jest tylko kilka kluczowych składników: </a:t>
            </a:r>
          </a:p>
          <a:p>
            <a:pPr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Olej skalny, ale sok z buraków może zastąpić olej. </a:t>
            </a:r>
          </a:p>
          <a:p>
            <a:pPr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Ryba </a:t>
            </a:r>
          </a:p>
          <a:p>
            <a:pPr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Homar</a:t>
            </a:r>
          </a:p>
          <a:p>
            <a:pPr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Jemioła</a:t>
            </a:r>
          </a:p>
          <a:p>
            <a:pPr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Truskawka </a:t>
            </a:r>
          </a:p>
          <a:p>
            <a:pPr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Miód </a:t>
            </a:r>
          </a:p>
          <a:p>
            <a:pPr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Marchewka </a:t>
            </a:r>
          </a:p>
          <a:p>
            <a:pPr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Ślina nietoperza </a:t>
            </a:r>
          </a:p>
          <a:p>
            <a:pPr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Koniczyna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32F28975-3D21-46B9-BB9E-A3C8AFD44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995" y="4915927"/>
            <a:ext cx="4637005" cy="1942390"/>
          </a:xfrm>
          <a:prstGeom prst="rect">
            <a:avLst/>
          </a:prstGeom>
        </p:spPr>
      </p:pic>
      <p:sp>
        <p:nvSpPr>
          <p:cNvPr id="3" name="Przycisk akcji: Przejdź do strony głównej 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6642DF9E-46DF-430B-9556-3D4016BB36B2}"/>
              </a:ext>
            </a:extLst>
          </p:cNvPr>
          <p:cNvSpPr/>
          <p:nvPr/>
        </p:nvSpPr>
        <p:spPr>
          <a:xfrm>
            <a:off x="6632326" y="6030909"/>
            <a:ext cx="722927" cy="645810"/>
          </a:xfrm>
          <a:prstGeom prst="actionButtonHom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859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>
            <a:extLst>
              <a:ext uri="{FF2B5EF4-FFF2-40B4-BE49-F238E27FC236}">
                <a16:creationId xmlns:a16="http://schemas.microsoft.com/office/drawing/2014/main" id="{F45243FC-7F12-488F-A747-5CCF9CBC7D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060158" y="0"/>
            <a:ext cx="4617655" cy="685800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EE7791D3-8AD0-4394-939B-62C7AC0F08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1"/>
          <a:stretch/>
        </p:blipFill>
        <p:spPr>
          <a:xfrm>
            <a:off x="0" y="0"/>
            <a:ext cx="4411686" cy="6858000"/>
          </a:xfrm>
          <a:prstGeom prst="rect">
            <a:avLst/>
          </a:prstGeom>
        </p:spPr>
      </p:pic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D69BD38E-00A5-4C1D-AE48-B3E36B7B8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949922" y="0"/>
            <a:ext cx="4572000" cy="6858000"/>
          </a:xfrm>
        </p:spPr>
      </p:pic>
      <p:sp>
        <p:nvSpPr>
          <p:cNvPr id="13" name="Prostokąt 12">
            <a:extLst>
              <a:ext uri="{FF2B5EF4-FFF2-40B4-BE49-F238E27FC236}">
                <a16:creationId xmlns:a16="http://schemas.microsoft.com/office/drawing/2014/main" id="{0D061841-0686-4F9D-A35C-46210DA32E81}"/>
              </a:ext>
            </a:extLst>
          </p:cNvPr>
          <p:cNvSpPr/>
          <p:nvPr/>
        </p:nvSpPr>
        <p:spPr>
          <a:xfrm>
            <a:off x="0" y="0"/>
            <a:ext cx="12677813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328" y="339046"/>
            <a:ext cx="6785342" cy="1291644"/>
          </a:xfrm>
          <a:solidFill>
            <a:schemeClr val="bg1">
              <a:alpha val="36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en-US" dirty="0" err="1"/>
              <a:t>Podsumowanie</a:t>
            </a:r>
            <a:endParaRPr lang="pl-PL" dirty="0"/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4E046A3-5870-4E92-B567-72C155267C0F}"/>
              </a:ext>
            </a:extLst>
          </p:cNvPr>
          <p:cNvSpPr txBox="1"/>
          <p:nvPr/>
        </p:nvSpPr>
        <p:spPr>
          <a:xfrm>
            <a:off x="1260389" y="2828835"/>
            <a:ext cx="10330249" cy="1938992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W </a:t>
            </a:r>
            <a:r>
              <a:rPr lang="en-US" sz="2400" dirty="0" err="1"/>
              <a:t>swojej</a:t>
            </a:r>
            <a:r>
              <a:rPr lang="en-US" sz="2400" dirty="0"/>
              <a:t> </a:t>
            </a:r>
            <a:r>
              <a:rPr lang="en-US" sz="2400" dirty="0" err="1"/>
              <a:t>prezentacji</a:t>
            </a:r>
            <a:r>
              <a:rPr lang="en-US" sz="2400" dirty="0"/>
              <a:t> </a:t>
            </a:r>
            <a:r>
              <a:rPr lang="en-US" sz="2400" dirty="0" err="1"/>
              <a:t>pokaza</a:t>
            </a:r>
            <a:r>
              <a:rPr lang="pl-PL" sz="2400" dirty="0"/>
              <a:t>łam, że chemia jest naprawdę bardzo często pokazywana w różnych filmach i bajkach. Postać, w której pokazują chemię, w rzeczywistości jest nie zawsze możliwa. To oczywiste, bo chemia to bardzo ważną nauką, która składa się z tysięcy różnych pojęć i reakcji, a filmy- to zwykła rozrywka. Ale oczywiście nie wyobrażamy życia bez tych dwóch rzeczy </a:t>
            </a:r>
            <a:r>
              <a:rPr lang="pl-PL" sz="2400" dirty="0">
                <a:sym typeface="Wingdings" panose="05000000000000000000" pitchFamily="2" charset="2"/>
              </a:rPr>
              <a:t></a:t>
            </a:r>
            <a:r>
              <a:rPr lang="pl-PL" sz="2400" dirty="0"/>
              <a:t>  </a:t>
            </a:r>
            <a:endParaRPr lang="uk-UA" sz="2400" dirty="0"/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46E8E904-D014-4102-B48E-C1D1549623A3}"/>
              </a:ext>
            </a:extLst>
          </p:cNvPr>
          <p:cNvSpPr txBox="1"/>
          <p:nvPr/>
        </p:nvSpPr>
        <p:spPr>
          <a:xfrm>
            <a:off x="6251831" y="5258086"/>
            <a:ext cx="4040660" cy="1015663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2000" dirty="0"/>
              <a:t>Zacząć od nowa:</a:t>
            </a:r>
          </a:p>
          <a:p>
            <a:endParaRPr lang="pl-PL" sz="2000" dirty="0"/>
          </a:p>
          <a:p>
            <a:r>
              <a:rPr lang="pl-PL" sz="2000" dirty="0"/>
              <a:t>Zakończyć oglądanie:</a:t>
            </a:r>
            <a:endParaRPr lang="uk-UA" sz="2000" dirty="0"/>
          </a:p>
        </p:txBody>
      </p:sp>
      <p:sp>
        <p:nvSpPr>
          <p:cNvPr id="16" name="Przycisk akcji: Przejdź do strony głównej 15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75AF4EB-595A-486B-93B6-2AF23B6ED0CF}"/>
              </a:ext>
            </a:extLst>
          </p:cNvPr>
          <p:cNvSpPr/>
          <p:nvPr/>
        </p:nvSpPr>
        <p:spPr>
          <a:xfrm>
            <a:off x="8078866" y="5081608"/>
            <a:ext cx="517665" cy="45073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rzycisk akcji: Przejdź do strony głównej 16">
            <a:hlinkClick r:id="" action="ppaction://hlinkshowjump?jump=endshow" highlightClick="1"/>
            <a:extLst>
              <a:ext uri="{FF2B5EF4-FFF2-40B4-BE49-F238E27FC236}">
                <a16:creationId xmlns:a16="http://schemas.microsoft.com/office/drawing/2014/main" id="{6B2B6F07-C215-45D4-80A7-4C475ACF0FE9}"/>
              </a:ext>
            </a:extLst>
          </p:cNvPr>
          <p:cNvSpPr/>
          <p:nvPr/>
        </p:nvSpPr>
        <p:spPr>
          <a:xfrm>
            <a:off x="8593638" y="5708822"/>
            <a:ext cx="517665" cy="450736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5182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C8002C-4FB8-4903-9ABA-08E8308C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Wstęp</a:t>
            </a:r>
            <a:endParaRPr lang="uk-UA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CF60B09-47EC-42A1-BD95-7698B8293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654" y="2680063"/>
            <a:ext cx="5870844" cy="3136522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l-PL" sz="2400" b="0" i="0" dirty="0">
                <a:solidFill>
                  <a:schemeClr val="tx1"/>
                </a:solidFill>
                <a:effectLst/>
                <a:latin typeface="+mn-lt"/>
              </a:rPr>
              <a:t>W tej prezentacji chciałabym pokazać powiązanie chemii z różnymi filmami </a:t>
            </a:r>
            <a:r>
              <a:rPr lang="pl-PL" sz="2400" dirty="0"/>
              <a:t>i bajkami animowanymi, a także wyjaśnić czy w naszym życiu istnieje tak zwana „Chemia filmowa”. W swojej prezentacji wykorzystałam dane takich filmów jak:</a:t>
            </a:r>
            <a:endParaRPr lang="en-US" sz="2400" dirty="0"/>
          </a:p>
          <a:p>
            <a:pPr algn="just">
              <a:buFont typeface="Courier New" panose="02070309020205020404" pitchFamily="49" charset="0"/>
              <a:buChar char="o"/>
            </a:pPr>
            <a:endParaRPr lang="pl-PL" sz="2400" dirty="0"/>
          </a:p>
          <a:p>
            <a:endParaRPr lang="uk-UA" dirty="0"/>
          </a:p>
        </p:txBody>
      </p:sp>
      <p:graphicFrame>
        <p:nvGraphicFramePr>
          <p:cNvPr id="4" name="Zawartość — symbol zastępczy 2" descr="Ikona — grafika SmartArt">
            <a:extLst>
              <a:ext uri="{FF2B5EF4-FFF2-40B4-BE49-F238E27FC236}">
                <a16:creationId xmlns:a16="http://schemas.microsoft.com/office/drawing/2014/main" id="{8E3167CF-81E8-4FEB-8E69-C3E6DBEECF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532280"/>
              </p:ext>
            </p:extLst>
          </p:nvPr>
        </p:nvGraphicFramePr>
        <p:xfrm>
          <a:off x="6096000" y="1850065"/>
          <a:ext cx="5991346" cy="4816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trzałka: w dół 9">
            <a:extLst>
              <a:ext uri="{FF2B5EF4-FFF2-40B4-BE49-F238E27FC236}">
                <a16:creationId xmlns:a16="http://schemas.microsoft.com/office/drawing/2014/main" id="{94A7B58C-CFBF-43C0-B3B5-D7F9BD8711A3}"/>
              </a:ext>
            </a:extLst>
          </p:cNvPr>
          <p:cNvSpPr/>
          <p:nvPr/>
        </p:nvSpPr>
        <p:spPr>
          <a:xfrm>
            <a:off x="10996408" y="191386"/>
            <a:ext cx="969484" cy="151993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l-PL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NACIŚNIJ</a:t>
            </a:r>
            <a:endParaRPr lang="uk-UA" sz="2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1" name="Przycisk akcji: Przejdź dalej lub Następny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9A49DB2-5F5C-4AE3-A06C-394BFD58552A}"/>
              </a:ext>
            </a:extLst>
          </p:cNvPr>
          <p:cNvSpPr/>
          <p:nvPr/>
        </p:nvSpPr>
        <p:spPr>
          <a:xfrm>
            <a:off x="10832492" y="1967126"/>
            <a:ext cx="1359508" cy="1238781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Przycisk akcji: Przejdź dalej lub Następny 11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EF5B5BDF-0880-489B-A9D1-F768EF0256FD}"/>
              </a:ext>
            </a:extLst>
          </p:cNvPr>
          <p:cNvSpPr/>
          <p:nvPr/>
        </p:nvSpPr>
        <p:spPr>
          <a:xfrm>
            <a:off x="10420116" y="3184230"/>
            <a:ext cx="1152584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Przycisk akcji: Przejdź dalej lub Następny 12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7F295AD4-C4C4-4266-A171-7E283BC22EC5}"/>
              </a:ext>
            </a:extLst>
          </p:cNvPr>
          <p:cNvSpPr/>
          <p:nvPr/>
        </p:nvSpPr>
        <p:spPr>
          <a:xfrm>
            <a:off x="10576049" y="4296016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5" name="Przycisk akcji: Przejdź dalej lub Następny 14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D34F8E60-D182-47AB-B897-450D59DFEE96}"/>
              </a:ext>
            </a:extLst>
          </p:cNvPr>
          <p:cNvSpPr/>
          <p:nvPr/>
        </p:nvSpPr>
        <p:spPr>
          <a:xfrm>
            <a:off x="10996532" y="5443750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sp>
        <p:nvSpPr>
          <p:cNvPr id="16" name="Przycisk akcji: Przejdź na koniec 15">
            <a:hlinkClick r:id="" action="ppaction://hlinkshowjump?jump=lastslide" highlightClick="1"/>
            <a:extLst>
              <a:ext uri="{FF2B5EF4-FFF2-40B4-BE49-F238E27FC236}">
                <a16:creationId xmlns:a16="http://schemas.microsoft.com/office/drawing/2014/main" id="{9CF90E29-03A4-48F3-928D-E124EE296B1C}"/>
              </a:ext>
            </a:extLst>
          </p:cNvPr>
          <p:cNvSpPr/>
          <p:nvPr/>
        </p:nvSpPr>
        <p:spPr>
          <a:xfrm>
            <a:off x="290473" y="5877649"/>
            <a:ext cx="709907" cy="594778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A861DF9A-D03B-46FE-82EE-481318A95284}"/>
              </a:ext>
            </a:extLst>
          </p:cNvPr>
          <p:cNvSpPr txBox="1"/>
          <p:nvPr/>
        </p:nvSpPr>
        <p:spPr>
          <a:xfrm>
            <a:off x="0" y="6472427"/>
            <a:ext cx="1331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Zakończenie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8327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27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3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30" tmFilter="0, 0; 0.125,0.2665; 0.25,0.4; 0.375,0.465; 0.5,0.5;  0.625,0.535; 0.75,0.6; 0.875,0.7335; 1,1">
                                          <p:stCondLst>
                                            <p:cond delay="83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15" tmFilter="0, 0; 0.125,0.2665; 0.25,0.4; 0.375,0.465; 0.5,0.5;  0.625,0.535; 0.75,0.6; 0.875,0.7335; 1,1">
                                          <p:stCondLst>
                                            <p:cond delay="165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5" tmFilter="0, 0; 0.125,0.2665; 0.25,0.4; 0.375,0.465; 0.5,0.5;  0.625,0.535; 0.75,0.6; 0.875,0.7335; 1,1">
                                          <p:stCondLst>
                                            <p:cond delay="20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33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207" decel="50000">
                                          <p:stCondLst>
                                            <p:cond delay="84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33">
                                          <p:stCondLst>
                                            <p:cond delay="164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207" decel="50000">
                                          <p:stCondLst>
                                            <p:cond delay="167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33">
                                          <p:stCondLst>
                                            <p:cond delay="20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207" decel="50000">
                                          <p:stCondLst>
                                            <p:cond delay="20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33">
                                          <p:stCondLst>
                                            <p:cond delay="226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207" decel="50000">
                                          <p:stCondLst>
                                            <p:cond delay="22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Prostokąt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sp>
        <p:nvSpPr>
          <p:cNvPr id="13" name="Dowolny kształt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217" y="233916"/>
            <a:ext cx="8923783" cy="4034815"/>
          </a:xfrm>
        </p:spPr>
        <p:txBody>
          <a:bodyPr rtlCol="0" anchor="t">
            <a:normAutofit/>
          </a:bodyPr>
          <a:lstStyle/>
          <a:p>
            <a:pPr algn="r" rtl="0"/>
            <a:r>
              <a:rPr lang="pl-PL" sz="4400" dirty="0">
                <a:solidFill>
                  <a:schemeClr val="tx1"/>
                </a:solidFill>
              </a:rPr>
              <a:t>Harry Potter i </a:t>
            </a:r>
            <a:br>
              <a:rPr lang="pl-PL" sz="4400" dirty="0">
                <a:solidFill>
                  <a:schemeClr val="tx1"/>
                </a:solidFill>
              </a:rPr>
            </a:br>
            <a:r>
              <a:rPr lang="pl-PL" sz="4400" dirty="0">
                <a:solidFill>
                  <a:schemeClr val="tx1"/>
                </a:solidFill>
              </a:rPr>
              <a:t>Kamień Filozoficzny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4CF33C6-B165-4D91-B866-7EC60E989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4" y="1815706"/>
            <a:ext cx="7416767" cy="3636511"/>
          </a:xfrm>
        </p:spPr>
        <p:txBody>
          <a:bodyPr>
            <a:normAutofit lnSpcReduction="10000"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Starożytna nauka alchemii była zaangażowana w tworzenie Kamienia Filozoficznego. W historii </a:t>
            </a:r>
            <a:r>
              <a:rPr lang="pl-PL" sz="2400" dirty="0" err="1">
                <a:solidFill>
                  <a:schemeClr val="bg1"/>
                </a:solidFill>
              </a:rPr>
              <a:t>J.K.Rowling</a:t>
            </a:r>
            <a:r>
              <a:rPr lang="pl-PL" sz="2400" dirty="0">
                <a:solidFill>
                  <a:schemeClr val="bg1"/>
                </a:solidFill>
              </a:rPr>
              <a:t> „Harry Potter i Kamień Filozoficzny”, kamień został stworzony dawno temu przez Nicholasa </a:t>
            </a:r>
            <a:r>
              <a:rPr lang="pl-PL" sz="2400" dirty="0" err="1">
                <a:solidFill>
                  <a:schemeClr val="bg1"/>
                </a:solidFill>
              </a:rPr>
              <a:t>Flamela</a:t>
            </a:r>
            <a:r>
              <a:rPr lang="pl-PL" sz="2400" dirty="0">
                <a:solidFill>
                  <a:schemeClr val="bg1"/>
                </a:solidFill>
              </a:rPr>
              <a:t>, alchemika, który naprawdę żył w Europie w XIV-XV wieku.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pl-PL" sz="2400" dirty="0">
                <a:solidFill>
                  <a:schemeClr val="bg1"/>
                </a:solidFill>
              </a:rPr>
              <a:t>Kamień z książki (również filmu) ma właściwość przekształcania dowolnego metalu w złoto. Jest on także środkiem do tworzenia eliksiru życia, co dodatkowo zwiększa jego wartość.</a:t>
            </a:r>
            <a:endParaRPr lang="uk-UA" sz="2400" dirty="0">
              <a:solidFill>
                <a:schemeClr val="bg1"/>
              </a:solidFill>
            </a:endParaRPr>
          </a:p>
        </p:txBody>
      </p:sp>
      <p:sp>
        <p:nvSpPr>
          <p:cNvPr id="3" name="Przycisk akcji: Przejdź dalej lub Następny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50AB330-3851-4EA8-BA3D-F2FA3ACC00FE}"/>
              </a:ext>
            </a:extLst>
          </p:cNvPr>
          <p:cNvSpPr/>
          <p:nvPr/>
        </p:nvSpPr>
        <p:spPr>
          <a:xfrm>
            <a:off x="11270255" y="6059277"/>
            <a:ext cx="778012" cy="678860"/>
          </a:xfrm>
          <a:prstGeom prst="actionButtonForwardNex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EF72A76-D5A8-4FD2-B7E8-7072447AC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82" b="5422"/>
          <a:stretch/>
        </p:blipFill>
        <p:spPr>
          <a:xfrm>
            <a:off x="7554995" y="2634982"/>
            <a:ext cx="4637005" cy="309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2EE733-DF40-48EA-AEB4-76E96DFF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46088"/>
            <a:ext cx="5022849" cy="1618396"/>
          </a:xfrm>
        </p:spPr>
        <p:txBody>
          <a:bodyPr/>
          <a:lstStyle/>
          <a:p>
            <a:r>
              <a:rPr lang="pl-PL" sz="2400" dirty="0">
                <a:solidFill>
                  <a:schemeClr val="tx1"/>
                </a:solidFill>
              </a:rPr>
              <a:t>Harry Potter i </a:t>
            </a:r>
            <a:br>
              <a:rPr lang="pl-PL" sz="2400" dirty="0">
                <a:solidFill>
                  <a:schemeClr val="tx1"/>
                </a:solidFill>
              </a:rPr>
            </a:br>
            <a:r>
              <a:rPr lang="pl-PL" sz="2400" dirty="0">
                <a:solidFill>
                  <a:schemeClr val="tx1"/>
                </a:solidFill>
              </a:rPr>
              <a:t>Kamień Filozoficzny c.d.</a:t>
            </a:r>
            <a:endParaRPr lang="uk-UA" sz="2400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50A969F6-6227-4D36-93B5-F916120CF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293" y="1147837"/>
            <a:ext cx="5169441" cy="3942708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6E51EAE-C898-4D75-A297-199D431C3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559" y="2417442"/>
            <a:ext cx="5169441" cy="3600311"/>
          </a:xfrm>
        </p:spPr>
        <p:txBody>
          <a:bodyPr>
            <a:normAutofit/>
          </a:bodyPr>
          <a:lstStyle/>
          <a:p>
            <a:pPr marL="342900" indent="-342900" algn="just">
              <a:buSzPct val="150000"/>
              <a:buFont typeface="Courier New" panose="02070309020205020404" pitchFamily="49" charset="0"/>
              <a:buChar char="o"/>
            </a:pPr>
            <a:r>
              <a:rPr lang="pl-PL" sz="2000" dirty="0"/>
              <a:t>Po wystarczającym rozwoju chemii i odkryciu teorii molekularnej stało się jasne, że niemożliwe jest przekształcenie jakiegokolwiek metalu w złoto ani fizycznie, ani chemicznie. Jest to możliwe tylko w przypadku fizyki jądrowej, ale wtedy powstałe złoto będzie kosztować znacznie więcej niż zwykle wydobywany sposób.</a:t>
            </a:r>
            <a:endParaRPr lang="uk-UA" sz="2000" dirty="0"/>
          </a:p>
        </p:txBody>
      </p:sp>
      <p:sp>
        <p:nvSpPr>
          <p:cNvPr id="3" name="Przycisk akcji: Przejdź do strony głównej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8594225-3F70-4534-AD67-2400CB25DAAD}"/>
              </a:ext>
            </a:extLst>
          </p:cNvPr>
          <p:cNvSpPr/>
          <p:nvPr/>
        </p:nvSpPr>
        <p:spPr>
          <a:xfrm>
            <a:off x="10888588" y="5849957"/>
            <a:ext cx="740146" cy="75465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384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" y="11"/>
            <a:ext cx="12191978" cy="6857988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94DB6209-2C57-4133-8071-B56FE93D7F8B}"/>
              </a:ext>
            </a:extLst>
          </p:cNvPr>
          <p:cNvSpPr/>
          <p:nvPr/>
        </p:nvSpPr>
        <p:spPr>
          <a:xfrm>
            <a:off x="20" y="11"/>
            <a:ext cx="12191960" cy="6857978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329" y="241433"/>
            <a:ext cx="6785342" cy="869716"/>
          </a:xfrm>
          <a:solidFill>
            <a:schemeClr val="bg1">
              <a:alpha val="36000"/>
            </a:schemeClr>
          </a:solidFill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Rick i </a:t>
            </a:r>
            <a:r>
              <a:rPr lang="pl-PL" dirty="0" err="1"/>
              <a:t>Morty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098A7D08-DF96-4DFF-AA28-67B5DF86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10664451" cy="3636511"/>
          </a:xfrm>
          <a:solidFill>
            <a:schemeClr val="bg1">
              <a:alpha val="33000"/>
            </a:schemeClr>
          </a:solidFill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pl-PL" sz="2400" dirty="0"/>
              <a:t>Główni bohaterowie kreskówki są często zaangażowani w działalność naukową.</a:t>
            </a:r>
            <a:r>
              <a:rPr lang="uk-UA" sz="2400" dirty="0"/>
              <a:t> </a:t>
            </a:r>
            <a:r>
              <a:rPr lang="pl-PL" sz="2400" dirty="0"/>
              <a:t>Ze względu na wykorzystanie różnych transformacji, kosmitów i innych dziwactw w serialu, wiele z nich może wydawać się naciąganych, a pomysł, że niektóre rzeczy mogą być naukowo ugruntowane, wydaje się absurdalny. Ale to nie do końca prawda. Jego twórcy (Justin </a:t>
            </a:r>
            <a:r>
              <a:rPr lang="pl-PL" sz="2400" dirty="0" err="1"/>
              <a:t>Roiland</a:t>
            </a:r>
            <a:r>
              <a:rPr lang="pl-PL" sz="2400" dirty="0"/>
              <a:t> i Dan </a:t>
            </a:r>
            <a:r>
              <a:rPr lang="pl-PL" sz="2400" dirty="0" err="1"/>
              <a:t>Harmon</a:t>
            </a:r>
            <a:r>
              <a:rPr lang="pl-PL" sz="2400" dirty="0"/>
              <a:t>) wzięli za podstawę realne osiągnięcia naukowe naukowców.</a:t>
            </a:r>
            <a:endParaRPr lang="uk-UA" sz="2400" dirty="0"/>
          </a:p>
        </p:txBody>
      </p:sp>
      <p:sp>
        <p:nvSpPr>
          <p:cNvPr id="4" name="Przycisk akcji: Przejdź dalej lub Następny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F31B6BCC-1C0D-47E3-B9F4-2F72D4714C3E}"/>
              </a:ext>
            </a:extLst>
          </p:cNvPr>
          <p:cNvSpPr/>
          <p:nvPr/>
        </p:nvSpPr>
        <p:spPr>
          <a:xfrm>
            <a:off x="11483162" y="6015783"/>
            <a:ext cx="572877" cy="685221"/>
          </a:xfrm>
          <a:prstGeom prst="actionButtonForwardNex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3622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2EE733-DF40-48EA-AEB4-76E96DFF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46088"/>
            <a:ext cx="5022849" cy="1618396"/>
          </a:xfrm>
        </p:spPr>
        <p:txBody>
          <a:bodyPr/>
          <a:lstStyle/>
          <a:p>
            <a:r>
              <a:rPr lang="pl-PL" sz="2400" dirty="0">
                <a:solidFill>
                  <a:schemeClr val="tx1"/>
                </a:solidFill>
              </a:rPr>
              <a:t>Rick i </a:t>
            </a:r>
            <a:r>
              <a:rPr lang="pl-PL" sz="2400" dirty="0" err="1">
                <a:solidFill>
                  <a:schemeClr val="tx1"/>
                </a:solidFill>
              </a:rPr>
              <a:t>Morty</a:t>
            </a:r>
            <a:r>
              <a:rPr lang="pl-PL" sz="2400" dirty="0">
                <a:solidFill>
                  <a:schemeClr val="tx1"/>
                </a:solidFill>
              </a:rPr>
              <a:t> c.d.</a:t>
            </a:r>
            <a:endParaRPr lang="uk-UA" sz="2400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50A969F6-6227-4D36-93B5-F916120CF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78271" y="446088"/>
            <a:ext cx="6889799" cy="3444899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6E51EAE-C898-4D75-A297-199D431C3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7974" y="3095741"/>
            <a:ext cx="10089784" cy="3917672"/>
          </a:xfrm>
        </p:spPr>
        <p:txBody>
          <a:bodyPr>
            <a:normAutofit/>
          </a:bodyPr>
          <a:lstStyle/>
          <a:p>
            <a:pPr marL="342900" indent="-342900" algn="just">
              <a:buSzPct val="150000"/>
              <a:buFont typeface="Courier New" panose="02070309020205020404" pitchFamily="49" charset="0"/>
              <a:buChar char="o"/>
            </a:pPr>
            <a:r>
              <a:rPr lang="pl-PL" sz="2000" dirty="0"/>
              <a:t>Jednym z pierwszych przykładów interakcji Ricka i </a:t>
            </a:r>
            <a:r>
              <a:rPr lang="pl-PL" sz="2000" dirty="0" err="1"/>
              <a:t>Morty'ego</a:t>
            </a:r>
            <a:r>
              <a:rPr lang="pl-PL" sz="2000" dirty="0"/>
              <a:t> z prawdziwą nauką jest to, jak Rick wyjaśnia swojemu młodemu wnukowi, czym jest miłość. W szóstym odcinku pierwszego sezonu, </a:t>
            </a:r>
            <a:r>
              <a:rPr lang="pl-PL" sz="2000" dirty="0" err="1"/>
              <a:t>Morty</a:t>
            </a:r>
            <a:r>
              <a:rPr lang="pl-PL" sz="2000" dirty="0"/>
              <a:t> chce, aby Rick przygotował eliksir miłosny. Ale jego dziadek zgadza się z nauką o "miłości". Faktem jest, że wśród niektórych naukowców dominuje opinia, że miłość jest niczym więcej niż serią reakcji chemicznych w ciele.</a:t>
            </a:r>
            <a:endParaRPr lang="uk-UA" sz="2000" dirty="0"/>
          </a:p>
        </p:txBody>
      </p:sp>
      <p:sp>
        <p:nvSpPr>
          <p:cNvPr id="3" name="Przycisk akcji: Przejdź do strony głównej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84601797-C259-48D2-AB37-6BCC8BBCC8B3}"/>
              </a:ext>
            </a:extLst>
          </p:cNvPr>
          <p:cNvSpPr/>
          <p:nvPr/>
        </p:nvSpPr>
        <p:spPr>
          <a:xfrm>
            <a:off x="10989000" y="5883007"/>
            <a:ext cx="779070" cy="664426"/>
          </a:xfrm>
          <a:prstGeom prst="actionButtonHome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2994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Prostokąt 10">
            <a:extLst>
              <a:ext uri="{FF2B5EF4-FFF2-40B4-BE49-F238E27FC236}">
                <a16:creationId xmlns:a16="http://schemas.microsoft.com/office/drawing/2014/main" id="{60344C5B-468D-40BA-8562-BB2A6E423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C96E9EB-C2C9-462E-8FFE-438FA1D80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3558" y="265565"/>
            <a:ext cx="7948149" cy="6358520"/>
          </a:xfrm>
        </p:spPr>
      </p:pic>
      <p:sp>
        <p:nvSpPr>
          <p:cNvPr id="13" name="Dowolny kształt 23">
            <a:extLst>
              <a:ext uri="{FF2B5EF4-FFF2-40B4-BE49-F238E27FC236}">
                <a16:creationId xmlns:a16="http://schemas.microsoft.com/office/drawing/2014/main" id="{ECAA8197-DF89-4B95-92DB-575C8AFF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4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217" y="233916"/>
            <a:ext cx="8923783" cy="4034815"/>
          </a:xfrm>
        </p:spPr>
        <p:txBody>
          <a:bodyPr rtlCol="0" anchor="t">
            <a:normAutofit/>
          </a:bodyPr>
          <a:lstStyle/>
          <a:p>
            <a:pPr algn="r" rtl="0"/>
            <a:r>
              <a:rPr lang="pl-PL" sz="4800" dirty="0">
                <a:solidFill>
                  <a:schemeClr val="tx1"/>
                </a:solidFill>
              </a:rPr>
              <a:t>Alicja w Krainie </a:t>
            </a:r>
            <a:br>
              <a:rPr lang="pl-PL" sz="4800" dirty="0">
                <a:solidFill>
                  <a:schemeClr val="tx1"/>
                </a:solidFill>
              </a:rPr>
            </a:br>
            <a:r>
              <a:rPr lang="pl-PL" sz="4800" dirty="0">
                <a:solidFill>
                  <a:schemeClr val="tx1"/>
                </a:solidFill>
              </a:rPr>
              <a:t>Czarów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9C2684B-6390-4809-9BB6-8812F306FB55}"/>
              </a:ext>
            </a:extLst>
          </p:cNvPr>
          <p:cNvSpPr txBox="1"/>
          <p:nvPr/>
        </p:nvSpPr>
        <p:spPr>
          <a:xfrm>
            <a:off x="7820296" y="4358717"/>
            <a:ext cx="4093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2000" dirty="0"/>
              <a:t>Co ma wspólnego szalony kapelusznik z Alicji w Krainie Czarów z chemią? Oj dużo! Być może kojarzycie angielski idom "mad as a </a:t>
            </a:r>
            <a:r>
              <a:rPr lang="pl-PL" sz="2000" dirty="0" err="1"/>
              <a:t>hatter</a:t>
            </a:r>
            <a:r>
              <a:rPr lang="pl-PL" sz="2000" dirty="0"/>
              <a:t>" czyli szalony jak kapelusznik. Wiecie skąd się wziął?</a:t>
            </a:r>
            <a:endParaRPr lang="uk-UA" sz="2000" dirty="0"/>
          </a:p>
        </p:txBody>
      </p:sp>
      <p:sp>
        <p:nvSpPr>
          <p:cNvPr id="7" name="Przycisk akcji: Przejdź dalej lub Następny 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E191F98A-A9D4-475E-93DC-A230E00FEB1F}"/>
              </a:ext>
            </a:extLst>
          </p:cNvPr>
          <p:cNvSpPr/>
          <p:nvPr/>
        </p:nvSpPr>
        <p:spPr>
          <a:xfrm>
            <a:off x="11123007" y="6095748"/>
            <a:ext cx="623932" cy="583894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488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72EE733-DF40-48EA-AEB4-76E96DFF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1" y="446088"/>
            <a:ext cx="5022849" cy="1618396"/>
          </a:xfrm>
        </p:spPr>
        <p:txBody>
          <a:bodyPr/>
          <a:lstStyle/>
          <a:p>
            <a:r>
              <a:rPr lang="pl-PL" sz="2400" dirty="0"/>
              <a:t>Alicja w Krainie Czarów c.d.</a:t>
            </a:r>
            <a:endParaRPr lang="uk-UA" sz="2400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50A969F6-6227-4D36-93B5-F916120CF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317"/>
          <a:stretch/>
        </p:blipFill>
        <p:spPr>
          <a:xfrm>
            <a:off x="6392093" y="0"/>
            <a:ext cx="5799907" cy="6858000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6E51EAE-C898-4D75-A297-199D431C3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6094" y="2417442"/>
            <a:ext cx="5799907" cy="3600311"/>
          </a:xfrm>
        </p:spPr>
        <p:txBody>
          <a:bodyPr>
            <a:normAutofit/>
          </a:bodyPr>
          <a:lstStyle/>
          <a:p>
            <a:pPr marL="342900" indent="-342900" algn="just">
              <a:buSzPct val="150000"/>
              <a:buFont typeface="Courier New" panose="02070309020205020404" pitchFamily="49" charset="0"/>
              <a:buChar char="o"/>
            </a:pPr>
            <a:r>
              <a:rPr lang="pl-PL" sz="2400" dirty="0"/>
              <a:t>Dawniej do produkcji kapeluszy używano azotanu (V) rtęci (II), który umożliwia oddzielanie futra od skóry. Niestety opary azotanu (V) rtęci (II) są silnie toksyczne i powodują utratę włosów(sierści) nie tylko na skórze zwierząt, ale także ludzkiej. Dlatego kapelusznicy z czasem tracili włosy.</a:t>
            </a:r>
            <a:endParaRPr lang="uk-UA" sz="2400" dirty="0"/>
          </a:p>
        </p:txBody>
      </p:sp>
      <p:sp>
        <p:nvSpPr>
          <p:cNvPr id="3" name="Przycisk akcji: Przejdź do strony głównej 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83FD6ED-29CC-49D9-A504-3847229003DD}"/>
              </a:ext>
            </a:extLst>
          </p:cNvPr>
          <p:cNvSpPr/>
          <p:nvPr/>
        </p:nvSpPr>
        <p:spPr>
          <a:xfrm>
            <a:off x="5379903" y="5976229"/>
            <a:ext cx="716097" cy="661107"/>
          </a:xfrm>
          <a:prstGeom prst="actionButtonHom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6419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30DD28AB-D394-1140-A4F3-F7FC038A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94DB6209-2C57-4133-8071-B56FE93D7F8B}"/>
              </a:ext>
            </a:extLst>
          </p:cNvPr>
          <p:cNvSpPr/>
          <p:nvPr/>
        </p:nvSpPr>
        <p:spPr>
          <a:xfrm>
            <a:off x="20" y="11"/>
            <a:ext cx="12191960" cy="6857978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3F6D5E8-15CF-4755-910B-1B5A1E77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328" y="353380"/>
            <a:ext cx="6785342" cy="1291644"/>
          </a:xfrm>
          <a:solidFill>
            <a:schemeClr val="bg1">
              <a:alpha val="36000"/>
            </a:schemeClr>
          </a:solidFill>
        </p:spPr>
        <p:txBody>
          <a:bodyPr rtlCol="0">
            <a:normAutofit fontScale="90000"/>
          </a:bodyPr>
          <a:lstStyle/>
          <a:p>
            <a:pPr algn="ctr" rtl="0"/>
            <a:r>
              <a:rPr lang="en-US" dirty="0"/>
              <a:t>Asterix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Obelix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/>
              <a:t>Tajemnica</a:t>
            </a:r>
            <a:r>
              <a:rPr lang="en-US" dirty="0"/>
              <a:t> </a:t>
            </a:r>
            <a:r>
              <a:rPr lang="en-US" dirty="0" err="1"/>
              <a:t>magicznego</a:t>
            </a:r>
            <a:r>
              <a:rPr lang="en-US" dirty="0"/>
              <a:t> </a:t>
            </a:r>
            <a:r>
              <a:rPr lang="en-US" dirty="0" err="1"/>
              <a:t>wywaru</a:t>
            </a:r>
            <a:endParaRPr lang="pl-PL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098A7D08-DF96-4DFF-AA28-67B5DF86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773" y="2483545"/>
            <a:ext cx="10664451" cy="2266586"/>
          </a:xfrm>
          <a:solidFill>
            <a:schemeClr val="bg1"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pl-PL" sz="2400" b="0" i="0" dirty="0" err="1">
                <a:effectLst/>
              </a:rPr>
              <a:t>Panoram</a:t>
            </a:r>
            <a:r>
              <a:rPr lang="pl-PL" sz="2400" dirty="0" err="1"/>
              <a:t>i</a:t>
            </a:r>
            <a:r>
              <a:rPr lang="pl-PL" sz="2400" b="0" i="0" dirty="0" err="1">
                <a:effectLst/>
              </a:rPr>
              <a:t>x</a:t>
            </a:r>
            <a:r>
              <a:rPr lang="pl-PL" sz="2400" dirty="0"/>
              <a:t>, </a:t>
            </a:r>
            <a:r>
              <a:rPr lang="pl-PL" sz="2400" b="0" i="0" dirty="0">
                <a:effectLst/>
              </a:rPr>
              <a:t>jeden z głównych bohaterów- druid, który przygotowuje magiczny napój. Daje wyjątkową moc przez jakiś czas temu, kto ją wypił. Jeden z mieszkańców wioski, </a:t>
            </a:r>
            <a:r>
              <a:rPr lang="pl-PL" sz="2400" b="0" i="0" dirty="0" err="1">
                <a:effectLst/>
              </a:rPr>
              <a:t>Obelix</a:t>
            </a:r>
            <a:r>
              <a:rPr lang="pl-PL" sz="2400" b="0" i="0" dirty="0">
                <a:effectLst/>
              </a:rPr>
              <a:t>, nie ma prawa pić magicznej mikstury, ponieważ jako dziecko wpadł z nim do kotła, a teraz ma heroiczną siłę.</a:t>
            </a:r>
            <a:endParaRPr lang="uk-UA" sz="2400" dirty="0"/>
          </a:p>
        </p:txBody>
      </p:sp>
      <p:sp>
        <p:nvSpPr>
          <p:cNvPr id="4" name="Przycisk akcji: Przejdź dalej lub Następny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77AF3FE-A1C8-47F7-BDF8-FCA3D7714395}"/>
              </a:ext>
            </a:extLst>
          </p:cNvPr>
          <p:cNvSpPr/>
          <p:nvPr/>
        </p:nvSpPr>
        <p:spPr>
          <a:xfrm>
            <a:off x="10980397" y="5858798"/>
            <a:ext cx="785784" cy="577263"/>
          </a:xfrm>
          <a:prstGeom prst="actionButtonForwardNex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80469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theme/theme1.xml><?xml version="1.0" encoding="utf-8"?>
<a:theme xmlns:a="http://schemas.openxmlformats.org/drawingml/2006/main" name="Cytat">
  <a:themeElements>
    <a:clrScheme name="Niestandardowy 6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89480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Niestandardowy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Wklęsły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82092_TF22531373.potx" id="{27EBF891-F389-4210-8FD0-243F7BE6C6DB}" vid="{68774D2A-CBA1-41FD-A74D-9373975E7316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0B771C-53D0-4C6A-8C2A-F95E45907F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15C130-17B0-43C9-B99C-584294C40B5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E1812AF-5C4C-4B75-9015-C90088D3D4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Projekt agencji</Template>
  <TotalTime>387</TotalTime>
  <Words>655</Words>
  <Application>Microsoft Office PowerPoint</Application>
  <PresentationFormat>Panoramiczny</PresentationFormat>
  <Paragraphs>49</Paragraphs>
  <Slides>11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5" baseType="lpstr">
      <vt:lpstr>Calibri</vt:lpstr>
      <vt:lpstr>Courier New</vt:lpstr>
      <vt:lpstr>Wingdings 2</vt:lpstr>
      <vt:lpstr>Cytat</vt:lpstr>
      <vt:lpstr>Wykorzystanie chemii w kinie</vt:lpstr>
      <vt:lpstr>Wstęp</vt:lpstr>
      <vt:lpstr>Harry Potter i  Kamień Filozoficzny</vt:lpstr>
      <vt:lpstr>Harry Potter i  Kamień Filozoficzny c.d.</vt:lpstr>
      <vt:lpstr>Rick i Morty</vt:lpstr>
      <vt:lpstr>Rick i Morty c.d.</vt:lpstr>
      <vt:lpstr>Alicja w Krainie  Czarów</vt:lpstr>
      <vt:lpstr>Alicja w Krainie Czarów c.d.</vt:lpstr>
      <vt:lpstr>Asterix i Obelix:  Tajemnica magicznego wywaru</vt:lpstr>
      <vt:lpstr>Skład wywaru </vt:lpstr>
      <vt:lpstr>Podsumowanie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agencji</dc:title>
  <dc:creator>Olka Yunova</dc:creator>
  <cp:lastModifiedBy>Olka Yunova</cp:lastModifiedBy>
  <cp:revision>18</cp:revision>
  <dcterms:created xsi:type="dcterms:W3CDTF">2021-12-14T09:33:07Z</dcterms:created>
  <dcterms:modified xsi:type="dcterms:W3CDTF">2021-12-16T12:10:10Z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